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54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DFC68-E452-4D6F-B7B9-48D30EEB0BCD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5A36F-728E-4573-84A9-9823390FB0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2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F7AF7D-A85C-EED4-BAF8-4DB9504797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" y="0"/>
            <a:ext cx="1218748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05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88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57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3D7DD70-B8E7-444B-AF1D-58B34639F7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" y="0"/>
            <a:ext cx="1218748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45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376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72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437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0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845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6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80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0B576C-F3F1-C40E-75AA-62CDED2E7A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" y="0"/>
            <a:ext cx="1218748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2E25-D60E-46EF-936B-E941A616EDD5}" type="datetimeFigureOut">
              <a:rPr lang="en-IN" smtClean="0"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C6C5-F56E-4DDE-BE89-F73E4C942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96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18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TAMANNA SARKAR</dc:creator>
  <cp:lastModifiedBy>Mukul Chahal</cp:lastModifiedBy>
  <cp:revision>3</cp:revision>
  <dcterms:created xsi:type="dcterms:W3CDTF">2022-11-22T17:51:38Z</dcterms:created>
  <dcterms:modified xsi:type="dcterms:W3CDTF">2022-11-26T07:07:00Z</dcterms:modified>
</cp:coreProperties>
</file>