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2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544" y="6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BDFC68-E452-4D6F-B7B9-48D30EEB0BCD}" type="datetimeFigureOut">
              <a:rPr lang="en-IN" smtClean="0"/>
              <a:t>26-11-2022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45A36F-728E-4573-84A9-9823390FB0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427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CF7AF7D-A85C-EED4-BAF8-4DB9504797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0" y="0"/>
            <a:ext cx="1218748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2E25-D60E-46EF-936B-E941A616EDD5}" type="datetimeFigureOut">
              <a:rPr lang="en-IN" smtClean="0"/>
              <a:t>26-11-2022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C6C5-F56E-4DDE-BE89-F73E4C942C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8055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2E25-D60E-46EF-936B-E941A616EDD5}" type="datetimeFigureOut">
              <a:rPr lang="en-IN" smtClean="0"/>
              <a:t>26-11-2022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C6C5-F56E-4DDE-BE89-F73E4C942C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8887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2E25-D60E-46EF-936B-E941A616EDD5}" type="datetimeFigureOut">
              <a:rPr lang="en-IN" smtClean="0"/>
              <a:t>26-11-2022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C6C5-F56E-4DDE-BE89-F73E4C942C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3572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3D7DD70-B8E7-444B-AF1D-58B34639F72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0" y="0"/>
            <a:ext cx="1218748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2E25-D60E-46EF-936B-E941A616EDD5}" type="datetimeFigureOut">
              <a:rPr lang="en-IN" smtClean="0"/>
              <a:t>26-11-2022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C6C5-F56E-4DDE-BE89-F73E4C942C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0458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2E25-D60E-46EF-936B-E941A616EDD5}" type="datetimeFigureOut">
              <a:rPr lang="en-IN" smtClean="0"/>
              <a:t>26-11-2022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C6C5-F56E-4DDE-BE89-F73E4C942C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3761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2E25-D60E-46EF-936B-E941A616EDD5}" type="datetimeFigureOut">
              <a:rPr lang="en-IN" smtClean="0"/>
              <a:t>26-11-2022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C6C5-F56E-4DDE-BE89-F73E4C942C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3721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2E25-D60E-46EF-936B-E941A616EDD5}" type="datetimeFigureOut">
              <a:rPr lang="en-IN" smtClean="0"/>
              <a:t>26-11-2022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C6C5-F56E-4DDE-BE89-F73E4C942C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4375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2E25-D60E-46EF-936B-E941A616EDD5}" type="datetimeFigureOut">
              <a:rPr lang="en-IN" smtClean="0"/>
              <a:t>26-11-2022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C6C5-F56E-4DDE-BE89-F73E4C942C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106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2E25-D60E-46EF-936B-E941A616EDD5}" type="datetimeFigureOut">
              <a:rPr lang="en-IN" smtClean="0"/>
              <a:t>26-11-2022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C6C5-F56E-4DDE-BE89-F73E4C942C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8454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2E25-D60E-46EF-936B-E941A616EDD5}" type="datetimeFigureOut">
              <a:rPr lang="en-IN" smtClean="0"/>
              <a:t>26-11-2022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C6C5-F56E-4DDE-BE89-F73E4C942C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5650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2E25-D60E-46EF-936B-E941A616EDD5}" type="datetimeFigureOut">
              <a:rPr lang="en-IN" smtClean="0"/>
              <a:t>26-11-2022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C6C5-F56E-4DDE-BE89-F73E4C942C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7800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E0B576C-F3F1-C40E-75AA-62CDED2E7A0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0" y="0"/>
            <a:ext cx="12187489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82E25-D60E-46EF-936B-E941A616EDD5}" type="datetimeFigureOut">
              <a:rPr lang="en-IN" smtClean="0"/>
              <a:t>26-11-2022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7C6C5-F56E-4DDE-BE89-F73E4C942C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7966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4181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TAMANNA SARKAR</dc:creator>
  <cp:lastModifiedBy>Mukul Chahal</cp:lastModifiedBy>
  <cp:revision>3</cp:revision>
  <dcterms:created xsi:type="dcterms:W3CDTF">2022-11-22T17:51:38Z</dcterms:created>
  <dcterms:modified xsi:type="dcterms:W3CDTF">2022-11-26T07:07:00Z</dcterms:modified>
</cp:coreProperties>
</file>